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296" r:id="rId5"/>
    <p:sldId id="297" r:id="rId6"/>
    <p:sldId id="298" r:id="rId7"/>
  </p:sldIdLst>
  <p:sldSz cx="12192000" cy="6858000"/>
  <p:notesSz cx="6858000" cy="9144000"/>
  <p:embeddedFontLst>
    <p:embeddedFont>
      <p:font typeface="Calibri Light" panose="020F0302020204030204" pitchFamily="34" charset="0"/>
      <p:regular r:id="rId8"/>
      <p:italic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entury Gothic" panose="020B050202020202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4.fntdata"/><Relationship Id="rId5" Type="http://schemas.openxmlformats.org/officeDocument/2006/relationships/slide" Target="slides/slide3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ALTER TABLE statement is used to change the definition or structure of an existing table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2854229"/>
            <a:ext cx="755203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ALTER TABLE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</a:t>
            </a:r>
          </a:p>
          <a:p>
            <a:r>
              <a:rPr lang="en-US" dirty="0">
                <a:latin typeface="+mj-lt"/>
              </a:rPr>
              <a:t>[Specify Actions];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Following actions can be performed</a:t>
            </a:r>
          </a:p>
          <a:p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Columns – Add, Delete (Drop), Modify or Rename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Constraints – Add, Drop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Index – Add, </a:t>
            </a:r>
            <a:r>
              <a:rPr lang="en-US" dirty="0" smtClean="0">
                <a:latin typeface="+mj-lt"/>
              </a:rPr>
              <a:t>Drop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COLUMN – ADD &amp; DROP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basic syntax of an ALTER TABLE command to add/drop a</a:t>
            </a:r>
            <a:r>
              <a:rPr lang="en-US" b="1" dirty="0"/>
              <a:t> Column</a:t>
            </a:r>
            <a:r>
              <a:rPr lang="en-US" dirty="0"/>
              <a:t> in an existing table is as follows.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791465" y="2923478"/>
            <a:ext cx="7552038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ALTER TABLE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ADD "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>
                <a:latin typeface="+mj-lt"/>
              </a:rPr>
              <a:t>" "Data Type";</a:t>
            </a:r>
          </a:p>
          <a:p>
            <a:pPr>
              <a:lnSpc>
                <a:spcPct val="150000"/>
              </a:lnSpc>
            </a:pPr>
            <a:endParaRPr lang="en-US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ALTER TABLE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DROP "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 smtClean="0">
                <a:latin typeface="+mj-lt"/>
              </a:rPr>
              <a:t>";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90602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COLUMN – MODIFY &amp; RENAME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basic syntax of an ALTER TABLE command to Modify/Rename a</a:t>
            </a:r>
            <a:r>
              <a:rPr lang="en-US" b="1" dirty="0"/>
              <a:t> Column</a:t>
            </a:r>
            <a:r>
              <a:rPr lang="en-US" dirty="0"/>
              <a:t> in an existing table is as follows.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2711416"/>
            <a:ext cx="755203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ALTER TABLE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</a:t>
            </a:r>
          </a:p>
          <a:p>
            <a:pPr>
              <a:lnSpc>
                <a:spcPct val="150000"/>
              </a:lnSpc>
            </a:pPr>
            <a:r>
              <a:rPr lang="en-US" dirty="0" smtClean="0">
                <a:latin typeface="+mj-lt"/>
              </a:rPr>
              <a:t>ALTER COLUMN </a:t>
            </a:r>
            <a:r>
              <a:rPr lang="en-US" dirty="0">
                <a:latin typeface="+mj-lt"/>
              </a:rPr>
              <a:t>"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>
                <a:latin typeface="+mj-lt"/>
              </a:rPr>
              <a:t>" </a:t>
            </a:r>
            <a:r>
              <a:rPr lang="en-US" dirty="0" smtClean="0">
                <a:latin typeface="+mj-lt"/>
              </a:rPr>
              <a:t>TYPE "New </a:t>
            </a:r>
            <a:r>
              <a:rPr lang="en-US" dirty="0">
                <a:latin typeface="+mj-lt"/>
              </a:rPr>
              <a:t>Data Type";</a:t>
            </a:r>
          </a:p>
          <a:p>
            <a:pPr>
              <a:lnSpc>
                <a:spcPct val="150000"/>
              </a:lnSpc>
            </a:pPr>
            <a:endParaRPr lang="en-US" dirty="0" smtClean="0">
              <a:latin typeface="+mj-lt"/>
            </a:endParaRPr>
          </a:p>
          <a:p>
            <a:pPr>
              <a:lnSpc>
                <a:spcPct val="150000"/>
              </a:lnSpc>
            </a:pPr>
            <a:endParaRPr lang="en-US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en-US" dirty="0" smtClean="0">
                <a:latin typeface="+mj-lt"/>
              </a:rPr>
              <a:t>ALTER </a:t>
            </a:r>
            <a:r>
              <a:rPr lang="en-US" dirty="0">
                <a:latin typeface="+mj-lt"/>
              </a:rPr>
              <a:t>TABLE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RENAME COLUMN "column 1" TO "column 2";</a:t>
            </a:r>
          </a:p>
        </p:txBody>
      </p:sp>
    </p:spTree>
    <p:extLst>
      <p:ext uri="{BB962C8B-B14F-4D97-AF65-F5344CB8AC3E}">
        <p14:creationId xmlns:p14="http://schemas.microsoft.com/office/powerpoint/2010/main" val="94454223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 – ADD &amp; DROP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basic syntax of an ALTER TABLE command to add/drop a</a:t>
            </a:r>
            <a:r>
              <a:rPr lang="en-US" b="1" dirty="0"/>
              <a:t> Constraint</a:t>
            </a:r>
            <a:r>
              <a:rPr lang="en-US" dirty="0"/>
              <a:t> on a existing table is as follows.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3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FB3C3D2-2A95-44E1-BBDD-1D6E4D8FA57E}"/>
              </a:ext>
            </a:extLst>
          </p:cNvPr>
          <p:cNvSpPr/>
          <p:nvPr/>
        </p:nvSpPr>
        <p:spPr>
          <a:xfrm>
            <a:off x="3899074" y="2323315"/>
            <a:ext cx="8039098" cy="3370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+mj-lt"/>
              </a:rPr>
              <a:t>ALTER TABLE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“ ALTER COLUMN “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>
                <a:latin typeface="+mj-lt"/>
              </a:rPr>
              <a:t>” SET NOT NULL;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endParaRPr lang="en-US" sz="400" dirty="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+mj-lt"/>
              </a:rPr>
              <a:t>ALTER TABLE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“ ALTER COLUMN “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>
                <a:latin typeface="+mj-lt"/>
              </a:rPr>
              <a:t>” DROP NOT NULL;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endParaRPr lang="en-US" sz="400" dirty="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+mj-lt"/>
              </a:rPr>
              <a:t>ALTER TABLE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 ADD CONSTRAINT “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>
                <a:latin typeface="+mj-lt"/>
              </a:rPr>
              <a:t>” CHECK (“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>
                <a:latin typeface="+mj-lt"/>
              </a:rPr>
              <a:t>”&gt;=100);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endParaRPr lang="en-US" sz="400" dirty="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+mj-lt"/>
              </a:rPr>
              <a:t>ALTER TABLE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 ADD PRIMARY KEY (“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>
                <a:latin typeface="+mj-lt"/>
              </a:rPr>
              <a:t>”);</a:t>
            </a:r>
          </a:p>
          <a:p>
            <a:pPr marL="228600" indent="-228600">
              <a:lnSpc>
                <a:spcPct val="150000"/>
              </a:lnSpc>
              <a:buFont typeface="+mj-lt"/>
              <a:buAutoNum type="arabicPeriod"/>
            </a:pPr>
            <a:endParaRPr lang="en-US" sz="400" dirty="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latin typeface="+mj-lt"/>
              </a:rPr>
              <a:t>ALTER TABLE “</a:t>
            </a:r>
            <a:r>
              <a:rPr lang="en-US" dirty="0" err="1">
                <a:latin typeface="+mj-lt"/>
              </a:rPr>
              <a:t>child_table</a:t>
            </a:r>
            <a:r>
              <a:rPr lang="en-US" dirty="0">
                <a:latin typeface="+mj-lt"/>
              </a:rPr>
              <a:t>" ADD CONSTRAINT “</a:t>
            </a:r>
            <a:r>
              <a:rPr lang="en-US" dirty="0" err="1" smtClean="0">
                <a:latin typeface="+mj-lt"/>
              </a:rPr>
              <a:t>child_column</a:t>
            </a:r>
            <a:r>
              <a:rPr lang="en-US" dirty="0" smtClean="0">
                <a:latin typeface="+mj-lt"/>
              </a:rPr>
              <a:t>” 		FOREIGN </a:t>
            </a:r>
            <a:r>
              <a:rPr lang="en-US" dirty="0">
                <a:latin typeface="+mj-lt"/>
              </a:rPr>
              <a:t>KEY (“parent column”) REFERENCES “parent table”;</a:t>
            </a:r>
          </a:p>
        </p:txBody>
      </p:sp>
    </p:spTree>
    <p:extLst>
      <p:ext uri="{BB962C8B-B14F-4D97-AF65-F5344CB8AC3E}">
        <p14:creationId xmlns:p14="http://schemas.microsoft.com/office/powerpoint/2010/main" val="380909676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1288</TotalTime>
  <Words>258</Words>
  <Application>Microsoft Office PowerPoint</Application>
  <PresentationFormat>Widescreen</PresentationFormat>
  <Paragraphs>44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Calibri Light</vt:lpstr>
      <vt:lpstr>Calibri</vt:lpstr>
      <vt:lpstr>Century Gothic</vt:lpstr>
      <vt:lpstr>Arial</vt:lpstr>
      <vt:lpstr>Template</vt:lpstr>
      <vt:lpstr>Custom Design</vt:lpstr>
      <vt:lpstr>PowerPoint Presentation</vt:lpstr>
      <vt:lpstr>ALTER</vt:lpstr>
      <vt:lpstr>COLUMN – ADD &amp; DROP</vt:lpstr>
      <vt:lpstr>COLUMN – MODIFY &amp; RENAME</vt:lpstr>
      <vt:lpstr>CONSTRAINT – ADD &amp; DROP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70</cp:revision>
  <dcterms:created xsi:type="dcterms:W3CDTF">2018-09-26T08:50:40Z</dcterms:created>
  <dcterms:modified xsi:type="dcterms:W3CDTF">2018-12-20T12:02:01Z</dcterms:modified>
</cp:coreProperties>
</file>